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566670"/>
            <a:ext cx="8915399" cy="1481071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BRAZILIAN ECONOMY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1027" y="2047741"/>
            <a:ext cx="8915399" cy="3206839"/>
          </a:xfrm>
        </p:spPr>
        <p:txBody>
          <a:bodyPr/>
          <a:lstStyle/>
          <a:p>
            <a:pPr algn="ctr"/>
            <a:r>
              <a:rPr lang="en-GB" dirty="0" smtClean="0"/>
              <a:t>Student Name</a:t>
            </a:r>
          </a:p>
          <a:p>
            <a:pPr algn="ctr"/>
            <a:r>
              <a:rPr lang="en-GB" dirty="0" smtClean="0"/>
              <a:t>Institutional Affiliation </a:t>
            </a:r>
          </a:p>
          <a:p>
            <a:pPr algn="ctr"/>
            <a:r>
              <a:rPr lang="en-GB" dirty="0" smtClean="0"/>
              <a:t>Course </a:t>
            </a:r>
          </a:p>
          <a:p>
            <a:pPr algn="ctr"/>
            <a:r>
              <a:rPr lang="en-GB" dirty="0" smtClean="0"/>
              <a:t>Date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247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Brazil is the biggest economy in the continent of South </a:t>
            </a:r>
            <a:r>
              <a:rPr lang="en-US" sz="3200" dirty="0" smtClean="0"/>
              <a:t>America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Brazil has strong agricultural, mining, manufacturing, and service sectors. It has the </a:t>
            </a:r>
            <a:r>
              <a:rPr lang="en-GB" sz="3200" dirty="0" smtClean="0"/>
              <a:t>strongest economy </a:t>
            </a:r>
            <a:r>
              <a:rPr lang="en-GB" sz="3200" dirty="0"/>
              <a:t>in South </a:t>
            </a:r>
            <a:r>
              <a:rPr lang="en-GB" sz="3200" dirty="0" smtClean="0"/>
              <a:t>America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The world’s ninth largest economy and seventh largest purchasing power parity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2366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USD vs. Brazilian Real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2592" y="2034861"/>
            <a:ext cx="9122020" cy="423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1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31364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How Geopolitics affect Brazil’s International Trade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13645"/>
            <a:ext cx="8915400" cy="45975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400" b="1" dirty="0" smtClean="0"/>
              <a:t>Geopolitics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Study of the relationships between demography, economics, environment, geography, and politics and how they influence countries foreign and national security policies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Brazil had a population close to 199.5 million people and the life expectancy for both men and women is 71 years and 77 years </a:t>
            </a:r>
            <a:r>
              <a:rPr lang="en-US" sz="2400" dirty="0" smtClean="0"/>
              <a:t>respectively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The main exports of Brazil are coffee beans, iron ore, oranges among other agricultural </a:t>
            </a:r>
            <a:r>
              <a:rPr lang="en-US" sz="2400" dirty="0" smtClean="0"/>
              <a:t>produce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099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b="1" dirty="0" smtClean="0"/>
              <a:t>Brazil’s Economic Indicators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GDP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Inflation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Exports and Imports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Unemployment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Interest Rates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Income 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35336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Gross Domestic Product per Sector  </a:t>
            </a: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2287" y="2133600"/>
            <a:ext cx="9302325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2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 smtClean="0"/>
              <a:t>GDP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600" dirty="0"/>
              <a:t>It is ranked 8th in the </a:t>
            </a:r>
            <a:r>
              <a:rPr lang="en-GB" sz="3600" dirty="0" smtClean="0"/>
              <a:t>world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 smtClean="0"/>
              <a:t>Brazil has </a:t>
            </a:r>
            <a:r>
              <a:rPr lang="en-GB" sz="3600" dirty="0"/>
              <a:t>the highest GDP in Latin </a:t>
            </a:r>
            <a:r>
              <a:rPr lang="en-GB" sz="3600" dirty="0" smtClean="0"/>
              <a:t>America</a:t>
            </a:r>
            <a:endParaRPr lang="en-GB" sz="3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600" dirty="0"/>
              <a:t>The GDP per capita (value of goods and services produced per person) is $</a:t>
            </a:r>
            <a:r>
              <a:rPr lang="en-GB" sz="3600" dirty="0" smtClean="0"/>
              <a:t>12,100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637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726392"/>
            <a:ext cx="8911687" cy="128089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Inflation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inflation rate increased slightly, reaching 3.8 percent compared to 3.3 percent in 2017 and is anticipated to reach 4.3 percent by the end of </a:t>
            </a:r>
            <a:r>
              <a:rPr lang="en-US" sz="2400" dirty="0" smtClean="0"/>
              <a:t>2019</a:t>
            </a:r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232" y="3387144"/>
            <a:ext cx="7611414" cy="285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8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Inflation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319" y="2133599"/>
            <a:ext cx="8448540" cy="425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49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Exports and Imports(2017) </a:t>
            </a:r>
            <a:endParaRPr lang="en-GB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2142" y="2133600"/>
            <a:ext cx="7817476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42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Unemployment 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9104" y="2246312"/>
            <a:ext cx="8139448" cy="410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24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Brazil’s Main Industry Sectors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Agriculture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Mineral and metallurgy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Service sector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 smtClean="0"/>
              <a:t>Tourism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71473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Agriculture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Brazil </a:t>
            </a:r>
            <a:r>
              <a:rPr lang="en-US" sz="2400" dirty="0"/>
              <a:t>is largest producer of soybeans, oranges, sugar cane and </a:t>
            </a:r>
            <a:r>
              <a:rPr lang="en-US" sz="2400" dirty="0" smtClean="0"/>
              <a:t>coffee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agricultural sector contributes 4.6 </a:t>
            </a:r>
            <a:r>
              <a:rPr lang="en-US" sz="2400" dirty="0" smtClean="0"/>
              <a:t>percent of GDP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E</a:t>
            </a:r>
            <a:r>
              <a:rPr lang="en-US" sz="2400" dirty="0" smtClean="0"/>
              <a:t>mploys </a:t>
            </a:r>
            <a:r>
              <a:rPr lang="en-US" sz="2400" dirty="0"/>
              <a:t>roughly 10 percent of the total Brazilian </a:t>
            </a:r>
            <a:r>
              <a:rPr lang="en-US" sz="2400" dirty="0" smtClean="0"/>
              <a:t>population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R</a:t>
            </a:r>
            <a:r>
              <a:rPr lang="en-US" sz="2400" dirty="0" smtClean="0"/>
              <a:t>epresents </a:t>
            </a:r>
            <a:r>
              <a:rPr lang="en-US" sz="2400" dirty="0"/>
              <a:t>approximately 40 percent of the country’s exports</a:t>
            </a:r>
            <a:endParaRPr lang="en-US" sz="24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1703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Agriculture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2133600"/>
            <a:ext cx="8508663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83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Agriculture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2744" y="2133600"/>
            <a:ext cx="8384145" cy="415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8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Agriculture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4101" y="2133600"/>
            <a:ext cx="9556123" cy="424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3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Opportunities Brazil Provides for U.S.A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Brazil provides opportunities for the United State investors in agricultural technology and innovation to make agricultural production more efficient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31520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/>
              <a:t>R</a:t>
            </a:r>
            <a:r>
              <a:rPr lang="en-GB" dirty="0" smtClean="0"/>
              <a:t>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Bear, W. (2008). </a:t>
            </a:r>
            <a:r>
              <a:rPr lang="en-US" i="1" dirty="0"/>
              <a:t>The Brazilian economy: growth and development.</a:t>
            </a:r>
            <a:r>
              <a:rPr lang="en-US" dirty="0"/>
              <a:t> (6, Ed.) Boulder; </a:t>
            </a:r>
            <a:r>
              <a:rPr lang="en-US" dirty="0" err="1"/>
              <a:t>Rienner</a:t>
            </a:r>
            <a:r>
              <a:rPr lang="en-US" dirty="0"/>
              <a:t>.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World </a:t>
            </a:r>
            <a:r>
              <a:rPr lang="en-US" dirty="0" err="1"/>
              <a:t>Factbook</a:t>
            </a:r>
            <a:r>
              <a:rPr lang="en-US" dirty="0"/>
              <a:t>. (2013). </a:t>
            </a:r>
            <a:r>
              <a:rPr lang="en-US" i="1" dirty="0" err="1"/>
              <a:t>Washington,DC</a:t>
            </a:r>
            <a:r>
              <a:rPr lang="en-US" dirty="0"/>
              <a:t>. Retrieved from Central Intelligence Agency: https://www.cia.gov/library/publications/download/download-2013/index.html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FAOSTAT. (2014). </a:t>
            </a:r>
            <a:r>
              <a:rPr lang="en-US" i="1" dirty="0"/>
              <a:t>Food and Agriculture Organization of the United Nations</a:t>
            </a:r>
            <a:r>
              <a:rPr lang="en-US" dirty="0"/>
              <a:t>. Retrieved from http://faostat.fao.org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International Monetary Fund.,(2018). </a:t>
            </a:r>
            <a:r>
              <a:rPr lang="en-US" i="1" dirty="0"/>
              <a:t>World Economic Outlook, October 2018: Challenges to Steady Growth.</a:t>
            </a:r>
            <a:r>
              <a:rPr lang="en-US" dirty="0"/>
              <a:t> International Monetary Fund,2018.</a:t>
            </a: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USDA. (2013). </a:t>
            </a:r>
            <a:r>
              <a:rPr lang="en-US" i="1" dirty="0"/>
              <a:t>Economic Research Service</a:t>
            </a:r>
            <a:r>
              <a:rPr lang="en-US" dirty="0"/>
              <a:t>. Retrieved from International Agricultural Productivity: http://www.ers.usda.gov/data-products/international-agricultural-productivity.aspx#.UsVs67SzSJQ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87900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171</TotalTime>
  <Words>397</Words>
  <Application>Microsoft Office PowerPoint</Application>
  <PresentationFormat>Widescreen</PresentationFormat>
  <Paragraphs>53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Wingdings</vt:lpstr>
      <vt:lpstr>Wingdings 3</vt:lpstr>
      <vt:lpstr>Wisp</vt:lpstr>
      <vt:lpstr>BRAZILIAN ECONOMY </vt:lpstr>
      <vt:lpstr>Introduction </vt:lpstr>
      <vt:lpstr>USD vs. Brazilian Real</vt:lpstr>
      <vt:lpstr>How Geopolitics affect Brazil’s International Trade </vt:lpstr>
      <vt:lpstr>Brazil’s Economic Indicators </vt:lpstr>
      <vt:lpstr>Gross Domestic Product per Sector  </vt:lpstr>
      <vt:lpstr>GDP </vt:lpstr>
      <vt:lpstr>Inflation </vt:lpstr>
      <vt:lpstr>Inflation </vt:lpstr>
      <vt:lpstr>Exports and Imports(2017) </vt:lpstr>
      <vt:lpstr>Unemployment </vt:lpstr>
      <vt:lpstr>Brazil’s Main Industry Sectors </vt:lpstr>
      <vt:lpstr>Agriculture </vt:lpstr>
      <vt:lpstr>Agriculture </vt:lpstr>
      <vt:lpstr>Agriculture </vt:lpstr>
      <vt:lpstr>Agriculture </vt:lpstr>
      <vt:lpstr>Opportunities Brazil Provides for U.S.A 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BRAZILIAN ECONOMY</dc:title>
  <dc:creator>Dennis Menge</dc:creator>
  <cp:lastModifiedBy>Dennis Menge</cp:lastModifiedBy>
  <cp:revision>13</cp:revision>
  <dcterms:created xsi:type="dcterms:W3CDTF">2019-06-01T21:52:08Z</dcterms:created>
  <dcterms:modified xsi:type="dcterms:W3CDTF">2019-06-02T00:43:36Z</dcterms:modified>
</cp:coreProperties>
</file>